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1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5486400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fa-IR" sz="2800" b="1" dirty="0" smtClean="0">
              <a:solidFill>
                <a:srgbClr val="002060"/>
              </a:solidFill>
              <a:cs typeface="B Nazanin" panose="00000400000000000000" pitchFamily="2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en-US" sz="4400" b="1" dirty="0" smtClean="0">
                <a:solidFill>
                  <a:srgbClr val="C00000"/>
                </a:solidFill>
                <a:cs typeface="B Nazanin" panose="00000400000000000000" pitchFamily="2" charset="-78"/>
              </a:rPr>
              <a:t>International Guidelines for Management of Sepsis and Septic Shock 2026</a:t>
            </a:r>
            <a:endParaRPr lang="fa-IR" sz="4400" b="1" dirty="0" smtClean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en-US" sz="4000" b="1" dirty="0" err="1" smtClean="0">
                <a:solidFill>
                  <a:srgbClr val="002060"/>
                </a:solidFill>
                <a:cs typeface="B Nazanin" panose="00000400000000000000" pitchFamily="2" charset="-78"/>
              </a:rPr>
              <a:t>Dr:e.barahimi</a:t>
            </a:r>
            <a:r>
              <a:rPr lang="fa-IR" sz="4000" b="1" dirty="0" smtClean="0">
                <a:solidFill>
                  <a:srgbClr val="002060"/>
                </a:solidFill>
                <a:cs typeface="B Nazanin" panose="00000400000000000000" pitchFamily="2" charset="-78"/>
              </a:rPr>
              <a:t> </a:t>
            </a:r>
            <a:endParaRPr lang="fa-IR" sz="4000" b="1" dirty="0" smtClean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7435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rhashemi\Desktop\Sepsis\Screenshot_۲۰۲۶۰۶۲۲_۲۱۱۰۱۶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7010400" cy="566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31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rhashemi\Desktop\Sepsis\Screenshot_۲۰۲۶۰۷۱۰_۱۰۰۹۲۴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8229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462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rhashemi\Desktop\Sepsis\Screenshot_۲۰۲۶۰۷۱۰_۱۰۰۹۲۵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7619999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39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rhashemi\Desktop\Sepsis\Screenshot_۲۰۲۶۰۷۱۰_۱۰۰۹۲۷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229600" cy="53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505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rhashemi\Desktop\Sepsis\Screenshot_۲۰۲۶۰۷۱۰_۱۰۱۰۱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81534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35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rhashemi\Desktop\Sepsis\Screenshot_۲۰۲۶۰۷۱۰_۱۰۱۰۲۸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8077200" cy="559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6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rhashemi\Desktop\Sepsis\Screenshot_۲۰۲۶۰۷۱۰_۱۰۱۰۴۴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504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2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rhashemi\Desktop\Sepsis\Screenshot_۲۰۲۶۰۷۱۰_۱۰۱۰۵۲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305799" cy="559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283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rhashemi\Desktop\Sepsis\Screenshot_۲۰۲۶۰۷۱۰_۱۰۱۰۵۹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001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530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rhashemi\Desktop\Sepsis\Screenshot_۲۰۲۶۰۷۱۰_۱۰۱۱۰۶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7772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0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hashemi\Desktop\Sepsis\Screenshot_۲۰۲۶۰۶۲۲_۲۱۰۶۲۵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543799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841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drhashemi\Desktop\Sepsis\Screenshot_۲۰۲۶۰۷۱۰_۱۰۱۱۱۹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5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220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drhashemi\Desktop\Sepsis\Screenshot_۲۰۲۶۰۷۱۰_۱۰۱۲۱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229600" cy="558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277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rhashemi\Desktop\Sepsis\Screenshot_۲۰۲۶۰۷۱۰_۱۰۱۲۴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06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061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drhashemi\Desktop\Sepsis\Screenshot_۲۰۲۶۰۷۱۰_۱۰۱۲۵۸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25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542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drhashemi\Desktop\Sepsis\Screenshot_۲۰۲۶۰۷۱۰_۱۰۱۳۱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8486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35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drhashemi\Desktop\Sepsis\Screenshot_۲۰۲۶۰۷۱۰_۱۰۱۳۴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1"/>
            <a:ext cx="8229600" cy="468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347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drhashemi\Desktop\Sepsis\Screenshot_۲۰۲۶۰۷۱۰_۱۰۱۳۵۸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1"/>
            <a:ext cx="8229600" cy="547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659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drhashemi\Desktop\Sepsis\Screenshot_۲۰۲۶۰۷۱۰_۱۰۱۴۱۲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512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031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drhashemi\Desktop\Sepsis\Screenshot_۲۰۲۶۰۷۱۰_۱۰۱۴۱۹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04800"/>
            <a:ext cx="80010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835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drhashemi\Desktop\Sepsis\Screenshot_۲۰۲۶۰۷۱۰_۱۰۱۴۳۳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772399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37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rhashemi\Desktop\Sepsis\Screenshot_۲۰۲۶۰۶۲۲_۲۱۰۶۵۵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296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434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rhashemi\Desktop\Sepsis\Screenshot_۲۰۲۶۰۷۱۰_۱۰۱۴۴۸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1"/>
            <a:ext cx="8229600" cy="489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58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rhashemi\Desktop\Sepsis\Screenshot_۲۰۲۶۰۷۱۰_۱۰۱۵۰۴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" y="685800"/>
            <a:ext cx="7896546" cy="544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99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drhashemi\Desktop\Sepsis\Screenshot_۲۰۲۶۰۷۱۰_۱۰۱۵۲۳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29600" cy="43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686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7620000" cy="1447800"/>
          </a:xfrm>
        </p:spPr>
        <p:txBody>
          <a:bodyPr>
            <a:noAutofit/>
          </a:bodyPr>
          <a:lstStyle/>
          <a:p>
            <a:pPr rtl="1"/>
            <a:r>
              <a:rPr lang="en-US" sz="6000" b="1" i="1" u="sng" dirty="0" smtClean="0">
                <a:solidFill>
                  <a:srgbClr val="C00000"/>
                </a:solidFill>
                <a:cs typeface="B Nazanin" panose="00000400000000000000" pitchFamily="2" charset="-78"/>
              </a:rPr>
              <a:t>Thank you</a:t>
            </a:r>
            <a:endParaRPr lang="fa-IR" sz="6000" i="1" u="sng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85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rhashemi\Desktop\Sepsis\Screenshot_۲۰۲۶۰۶۲۲_۲۱۰۷۲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229600" cy="422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8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rhashemi\Desktop\Sepsis\Screenshot_۲۰۲۶۰۶۲۲_۲۱۰۷۳۶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1"/>
            <a:ext cx="8229600" cy="423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36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rhashemi\Desktop\Sepsis\Screenshot_۲۰۲۶۰۶۲۲_۲۱۰۸۱۲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495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90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rhashemi\Desktop\Sepsis\Screenshot_۲۰۲۶۰۶۲۲_۲۱۰۸۳۱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7848600" cy="412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42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rhashemi\Desktop\Sepsis\Screenshot_۲۰۲۶۰۶۲۲_۲۱۰۹۳۰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229600" cy="420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922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rhashemi\Desktop\Sepsis\Screenshot_۲۰۲۶۰۶۲۲_۲۱۰۹۳۲_Document Rea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29600" cy="3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78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13</Words>
  <Application>Microsoft Office PowerPoint</Application>
  <PresentationFormat>On-screen Show (4:3)</PresentationFormat>
  <Paragraphs>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seyed  fakkhralddin hashemi</dc:creator>
  <cp:lastModifiedBy>seyed  fakkhralddin hashemi</cp:lastModifiedBy>
  <cp:revision>32</cp:revision>
  <dcterms:created xsi:type="dcterms:W3CDTF">2006-08-16T00:00:00Z</dcterms:created>
  <dcterms:modified xsi:type="dcterms:W3CDTF">2026-07-10T13:38:49Z</dcterms:modified>
</cp:coreProperties>
</file>